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9" r:id="rId24"/>
    <p:sldId id="280" r:id="rId25"/>
    <p:sldId id="278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FEF9-13BF-49A0-BD27-87CB78E6895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C45-5240-4260-ABDA-A6850217F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FEF9-13BF-49A0-BD27-87CB78E6895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C45-5240-4260-ABDA-A6850217F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FEF9-13BF-49A0-BD27-87CB78E6895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C45-5240-4260-ABDA-A6850217F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FEF9-13BF-49A0-BD27-87CB78E6895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C45-5240-4260-ABDA-A6850217F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FEF9-13BF-49A0-BD27-87CB78E6895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C45-5240-4260-ABDA-A6850217F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FEF9-13BF-49A0-BD27-87CB78E6895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C45-5240-4260-ABDA-A6850217F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FEF9-13BF-49A0-BD27-87CB78E6895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C45-5240-4260-ABDA-A6850217F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FEF9-13BF-49A0-BD27-87CB78E6895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C45-5240-4260-ABDA-A6850217F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FEF9-13BF-49A0-BD27-87CB78E6895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C45-5240-4260-ABDA-A6850217F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FEF9-13BF-49A0-BD27-87CB78E6895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C45-5240-4260-ABDA-A6850217F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FEF9-13BF-49A0-BD27-87CB78E6895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C45-5240-4260-ABDA-A6850217F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>
                <a:alpha val="16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8FEF9-13BF-49A0-BD27-87CB78E6895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4C45-5240-4260-ABDA-A6850217F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0">
              <a:srgbClr val="CCCC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1556792"/>
            <a:ext cx="5580112" cy="1152128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Транспортный грант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068960"/>
            <a:ext cx="5580112" cy="151216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istral" pitchFamily="66" charset="0"/>
              </a:rPr>
              <a:t>Новый формат</a:t>
            </a:r>
            <a:endParaRPr lang="ru-RU" sz="5400" dirty="0">
              <a:solidFill>
                <a:schemeClr val="bg1"/>
              </a:solidFill>
              <a:latin typeface="Mistral" pitchFamily="66" charset="0"/>
            </a:endParaRPr>
          </a:p>
        </p:txBody>
      </p:sp>
      <p:pic>
        <p:nvPicPr>
          <p:cNvPr id="4" name="Рисунок 3" descr="Uc_44Ne1V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3779912" cy="550979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594928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Осень – </a:t>
            </a:r>
            <a:r>
              <a:rPr lang="ru-RU" sz="3200" dirty="0" smtClean="0">
                <a:latin typeface="Monotype Corsiva" pitchFamily="66" charset="0"/>
              </a:rPr>
              <a:t>2014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ванов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50714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з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40" y="908719"/>
            <a:ext cx="9096160" cy="4974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ак-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956" y="620688"/>
            <a:ext cx="9020918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з, фак-т, групп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0184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чет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8347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такты-согласи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094130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стижен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476672"/>
            <a:ext cx="9098605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ровен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764704"/>
            <a:ext cx="9144001" cy="5000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ату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836712"/>
            <a:ext cx="9067607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явка сохранит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692696"/>
            <a:ext cx="9067607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656781"/>
            <a:ext cx="8435280" cy="3201219"/>
          </a:xfrm>
        </p:spPr>
        <p:txBody>
          <a:bodyPr>
            <a:normAutofit/>
          </a:bodyPr>
          <a:lstStyle/>
          <a:p>
            <a:pPr marL="0" indent="17463"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Конкурс на соискание грантов на оплату транспортных услуг, учрежденный </a:t>
            </a:r>
          </a:p>
          <a:p>
            <a:pPr marL="0" indent="17463"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РМОО «Лига студентов РТ»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Грант презенташка\250px-Coat_of_Arms_of_Tatarsta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381250" cy="2381250"/>
          </a:xfrm>
          <a:prstGeom prst="rect">
            <a:avLst/>
          </a:prstGeom>
          <a:noFill/>
        </p:spPr>
      </p:pic>
      <p:pic>
        <p:nvPicPr>
          <p:cNvPr id="2051" name="Picture 3" descr="E:\Грант презенташка\flag 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92696"/>
            <a:ext cx="2927648" cy="2195736"/>
          </a:xfrm>
          <a:prstGeom prst="rect">
            <a:avLst/>
          </a:prstGeom>
          <a:noFill/>
        </p:spPr>
      </p:pic>
      <p:pic>
        <p:nvPicPr>
          <p:cNvPr id="2052" name="Picture 4" descr="E:\Грант презенташка\Uc_44Ne1V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2304256" cy="335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2 этап – ввод паспортных данных</a:t>
            </a:r>
            <a:endParaRPr lang="ru-RU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Как попасть на второй эта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8964488" cy="55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торой эта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56895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Грант презенташка\_L0_YfQaZ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548680"/>
            <a:ext cx="31683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Подробности на: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ligastudentov.ru</a:t>
            </a:r>
          </a:p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vk.com/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transgtant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Monotype Corsiva" pitchFamily="66" charset="0"/>
              </a:rPr>
              <a:t>Оргкомитет конкурса</a:t>
            </a:r>
            <a:endParaRPr lang="ru-RU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4536504" cy="4525963"/>
          </a:xfrm>
        </p:spPr>
        <p:txBody>
          <a:bodyPr>
            <a:normAutofit/>
          </a:bodyPr>
          <a:lstStyle/>
          <a:p>
            <a:pPr marL="0" indent="17463"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Гарипова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Алия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463"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</a:p>
          <a:p>
            <a:pPr marL="0" indent="17463"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89520328381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Yp2pAbRK-Sk.jpg"/>
          <p:cNvPicPr>
            <a:picLocks noChangeAspect="1"/>
          </p:cNvPicPr>
          <p:nvPr/>
        </p:nvPicPr>
        <p:blipFill>
          <a:blip r:embed="rId2" cstate="print"/>
          <a:srcRect l="23668" r="6510"/>
          <a:stretch>
            <a:fillRect/>
          </a:stretch>
        </p:blipFill>
        <p:spPr>
          <a:xfrm>
            <a:off x="4644008" y="1484784"/>
            <a:ext cx="4248472" cy="405492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Оргкомитет конкурса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4248472" cy="580526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Абдулхакова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Гульсум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89520313420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Султанова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Диляра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89518937298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Грант презенташка\w_ab624d09.jpg"/>
          <p:cNvPicPr>
            <a:picLocks noChangeAspect="1" noChangeArrowheads="1"/>
          </p:cNvPicPr>
          <p:nvPr/>
        </p:nvPicPr>
        <p:blipFill>
          <a:blip r:embed="rId2" cstate="print"/>
          <a:srcRect l="8001" t="14668" r="33819" b="15515"/>
          <a:stretch>
            <a:fillRect/>
          </a:stretch>
        </p:blipFill>
        <p:spPr bwMode="auto">
          <a:xfrm>
            <a:off x="5508104" y="980728"/>
            <a:ext cx="2880320" cy="25922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Рисунок 4" descr="vle9ujFWKsM.jpg"/>
          <p:cNvPicPr>
            <a:picLocks noChangeAspect="1"/>
          </p:cNvPicPr>
          <p:nvPr/>
        </p:nvPicPr>
        <p:blipFill>
          <a:blip r:embed="rId3" cstate="print"/>
          <a:srcRect l="21650" t="7608" r="22438"/>
          <a:stretch>
            <a:fillRect/>
          </a:stretch>
        </p:blipFill>
        <p:spPr>
          <a:xfrm>
            <a:off x="5508104" y="3573016"/>
            <a:ext cx="2801910" cy="309634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9"/>
            <a:ext cx="3888432" cy="4248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Гайсина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Илнара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89600886355</a:t>
            </a: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89376250237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3fWJdOwDuQ.jpg"/>
          <p:cNvPicPr>
            <a:picLocks noChangeAspect="1"/>
          </p:cNvPicPr>
          <p:nvPr/>
        </p:nvPicPr>
        <p:blipFill>
          <a:blip r:embed="rId2" cstate="print"/>
          <a:srcRect l="11003" t="8001" r="19681" b="35300"/>
          <a:stretch>
            <a:fillRect/>
          </a:stretch>
        </p:blipFill>
        <p:spPr>
          <a:xfrm>
            <a:off x="4644008" y="836711"/>
            <a:ext cx="3528392" cy="433029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Грант презенташка\Uc_44Ne1V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433"/>
            <a:ext cx="4968552" cy="682256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Участники конкурса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Autofit/>
          </a:bodyPr>
          <a:lstStyle/>
          <a:p>
            <a:pPr marL="0" indent="17463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учащиеся и студенты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очной формы обучения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учреждений НПО, СПО и ВПО РТ</a:t>
            </a:r>
          </a:p>
          <a:p>
            <a:pPr marL="0" indent="17463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итогам экзаменационной сессии</a:t>
            </a:r>
          </a:p>
          <a:p>
            <a:pPr marL="0" indent="17463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принимающие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активное участие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общественной, научной, культурно-массовой и спортивной деятельности учебного заведения, города и республики</a:t>
            </a:r>
          </a:p>
          <a:p>
            <a:pPr marL="0" indent="17463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нуждающиеся в компенсации денежных затрат на оплату транспортных услуг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352928" cy="5760640"/>
          </a:xfrm>
        </p:spPr>
        <p:txBody>
          <a:bodyPr>
            <a:normAutofit/>
          </a:bodyPr>
          <a:lstStyle/>
          <a:p>
            <a:pPr marL="88900" indent="17463" algn="ctr">
              <a:buNone/>
            </a:pPr>
            <a:r>
              <a:rPr lang="ru-RU" sz="5400" dirty="0" smtClean="0">
                <a:latin typeface="Mistral" pitchFamily="66" charset="0"/>
              </a:rPr>
              <a:t>Грант выплачивается за период</a:t>
            </a:r>
          </a:p>
          <a:p>
            <a:pPr marL="88900" indent="17463"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Mistral" pitchFamily="66" charset="0"/>
              </a:rPr>
              <a:t>Сентябрь </a:t>
            </a:r>
            <a:r>
              <a:rPr lang="ru-RU" sz="5400" smtClean="0">
                <a:solidFill>
                  <a:srgbClr val="FF0000"/>
                </a:solidFill>
                <a:latin typeface="Mistral" pitchFamily="66" charset="0"/>
              </a:rPr>
              <a:t>– </a:t>
            </a:r>
            <a:r>
              <a:rPr lang="ru-RU" sz="5400" smtClean="0">
                <a:solidFill>
                  <a:srgbClr val="FF0000"/>
                </a:solidFill>
                <a:latin typeface="Mistral" pitchFamily="66" charset="0"/>
              </a:rPr>
              <a:t>декабрь 2014 </a:t>
            </a:r>
            <a:r>
              <a:rPr lang="ru-RU" sz="5400" dirty="0" smtClean="0">
                <a:solidFill>
                  <a:srgbClr val="FF0000"/>
                </a:solidFill>
                <a:latin typeface="Mistral" pitchFamily="66" charset="0"/>
              </a:rPr>
              <a:t>года</a:t>
            </a:r>
          </a:p>
          <a:p>
            <a:pPr marL="88900" indent="17463" algn="ctr">
              <a:buNone/>
            </a:pPr>
            <a:r>
              <a:rPr lang="ru-RU" sz="5400" dirty="0" smtClean="0">
                <a:latin typeface="Mistral" pitchFamily="66" charset="0"/>
              </a:rPr>
              <a:t>в размере</a:t>
            </a:r>
          </a:p>
          <a:p>
            <a:pPr marL="88900" indent="17463"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Mistral" pitchFamily="66" charset="0"/>
              </a:rPr>
              <a:t>800 рублей в месяц</a:t>
            </a:r>
            <a:endParaRPr lang="ru-RU" sz="5400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3074" name="Picture 2" descr="E:\Грант презенташка\67994377_1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3816424" cy="28623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Рисунок 5" descr="IMG_9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645024"/>
            <a:ext cx="4176464" cy="300705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1 этап - регистрация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ялиг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1556792"/>
            <a:ext cx="8535755" cy="5001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рант презенташка\лигасту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лига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602556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г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476672"/>
            <a:ext cx="9240077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яв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053020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124</Words>
  <Application>Microsoft Office PowerPoint</Application>
  <PresentationFormat>Экран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Транспортный грант</vt:lpstr>
      <vt:lpstr>Слайд 2</vt:lpstr>
      <vt:lpstr>Участники конкурса</vt:lpstr>
      <vt:lpstr>Слайд 4</vt:lpstr>
      <vt:lpstr>1 этап - регистрация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2 этап – ввод паспортных данных</vt:lpstr>
      <vt:lpstr>Слайд 21</vt:lpstr>
      <vt:lpstr>Слайд 22</vt:lpstr>
      <vt:lpstr>Оргкомитет конкурса</vt:lpstr>
      <vt:lpstr>Оргкомитет конкурса</vt:lpstr>
      <vt:lpstr>Слайд 25</vt:lpstr>
      <vt:lpstr>Слайд 26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Транспортный грант</dc:title>
  <dc:creator>Диля</dc:creator>
  <cp:lastModifiedBy>Your User Name</cp:lastModifiedBy>
  <cp:revision>23</cp:revision>
  <dcterms:created xsi:type="dcterms:W3CDTF">2013-03-31T09:15:37Z</dcterms:created>
  <dcterms:modified xsi:type="dcterms:W3CDTF">2014-10-08T05:51:43Z</dcterms:modified>
</cp:coreProperties>
</file>